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6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9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7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5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0511-7049-4717-8CE7-1745BF7A7D0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B5FC-6917-4376-B16A-F025D936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0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5" y="1013786"/>
            <a:ext cx="7072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Section 3.9  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Related Rates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3B186E-3E84-452F-BF79-ADB543E65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05" y="658147"/>
            <a:ext cx="6943725" cy="1028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99D31F-B818-4C0B-8717-D1244BF7D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516011"/>
            <a:ext cx="3048000" cy="2705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211006-E26B-450D-8D59-F8C92DCE1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50" y="4379964"/>
            <a:ext cx="69723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8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6137D9-6162-43F4-A8F1-A55F3BD70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448" y="739877"/>
            <a:ext cx="5610225" cy="2667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3839A6-8C4D-4A2C-B6B2-4A2414FB8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448" y="3625953"/>
            <a:ext cx="71056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2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091672-6812-4CEF-99D3-2EF78AC61BE3}"/>
              </a:ext>
            </a:extLst>
          </p:cNvPr>
          <p:cNvSpPr txBox="1"/>
          <p:nvPr/>
        </p:nvSpPr>
        <p:spPr>
          <a:xfrm>
            <a:off x="3339130" y="1981200"/>
            <a:ext cx="246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– The End –</a:t>
            </a:r>
          </a:p>
        </p:txBody>
      </p:sp>
    </p:spTree>
    <p:extLst>
      <p:ext uri="{BB962C8B-B14F-4D97-AF65-F5344CB8AC3E}">
        <p14:creationId xmlns:p14="http://schemas.microsoft.com/office/powerpoint/2010/main" val="300147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AEA055-7217-40A6-9733-D822E98BD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51" y="534168"/>
            <a:ext cx="8029575" cy="65722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7EDFE73-9740-4EA9-A801-C6E361CC0766}"/>
              </a:ext>
            </a:extLst>
          </p:cNvPr>
          <p:cNvGrpSpPr/>
          <p:nvPr/>
        </p:nvGrpSpPr>
        <p:grpSpPr>
          <a:xfrm>
            <a:off x="1081085" y="1491761"/>
            <a:ext cx="6981827" cy="6644542"/>
            <a:chOff x="1081085" y="1491761"/>
            <a:chExt cx="6981827" cy="664454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25AF65D-19AC-4F28-9BE9-CE49745C6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1087" y="1491761"/>
              <a:ext cx="6981825" cy="990600"/>
            </a:xfrm>
            <a:prstGeom prst="rect">
              <a:avLst/>
            </a:prstGeom>
          </p:spPr>
        </p:pic>
        <p:pic>
          <p:nvPicPr>
            <p:cNvPr id="1026" name="Picture 2" descr="The Spherical Balloon">
              <a:extLst>
                <a:ext uri="{FF2B5EF4-FFF2-40B4-BE49-F238E27FC236}">
                  <a16:creationId xmlns:a16="http://schemas.microsoft.com/office/drawing/2014/main" id="{39F2E728-437B-4AC0-A80C-7400FD7AD1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3470031"/>
              <a:ext cx="2847975" cy="187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30A4BAD-398B-46C8-87A4-D81E6240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1085" y="2643002"/>
              <a:ext cx="6981825" cy="797922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027426A-6B28-46EF-95DE-483269214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81085" y="5579697"/>
              <a:ext cx="6977060" cy="25566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13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D7D768E-165E-496F-901C-E9150FD24C2F}"/>
              </a:ext>
            </a:extLst>
          </p:cNvPr>
          <p:cNvGrpSpPr/>
          <p:nvPr/>
        </p:nvGrpSpPr>
        <p:grpSpPr>
          <a:xfrm>
            <a:off x="980768" y="604223"/>
            <a:ext cx="6953250" cy="6991350"/>
            <a:chOff x="980768" y="604223"/>
            <a:chExt cx="6953250" cy="699135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0313CE0-92C7-4203-B2B2-91F11C1FD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0768" y="604223"/>
              <a:ext cx="6858000" cy="225742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54BD699-7F5A-4042-BEF8-CC8FE4B8CB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0768" y="2861648"/>
              <a:ext cx="6953250" cy="4733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27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-0.15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0922F2-7830-4D71-8655-30AB934B1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62" y="689640"/>
            <a:ext cx="6943725" cy="847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EB704B-3296-465F-9D4D-A45DD1CA8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054" y="1724486"/>
            <a:ext cx="2571750" cy="2524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70DFF7-7819-4EAE-B35E-C360FE3D6B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6024" y="1724486"/>
            <a:ext cx="2781300" cy="289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299EB7-0CC7-462C-B985-9830479FCA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388" y="4807207"/>
            <a:ext cx="69532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43FC78-0A32-4C2D-B20E-7FDC2B837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714835"/>
            <a:ext cx="70008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8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90D13CA-3D8B-47EB-AD07-17C1EF215B36}"/>
              </a:ext>
            </a:extLst>
          </p:cNvPr>
          <p:cNvGrpSpPr/>
          <p:nvPr/>
        </p:nvGrpSpPr>
        <p:grpSpPr>
          <a:xfrm>
            <a:off x="811776" y="688718"/>
            <a:ext cx="7161724" cy="6905625"/>
            <a:chOff x="811776" y="688718"/>
            <a:chExt cx="7161724" cy="690562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7897FC5-13C8-4913-874C-2F7068026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776" y="688718"/>
              <a:ext cx="7048500" cy="79057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BEDD5CA-00F6-4BF3-B3C9-2F880FF3C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2775" y="1479293"/>
              <a:ext cx="2838450" cy="24384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76B07D5-2C2B-4C68-B167-13247D76E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4525" y="3917693"/>
              <a:ext cx="7038975" cy="3676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82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-0.1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7B930B-F805-4F2F-80C4-703D05EB3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818842"/>
            <a:ext cx="70389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0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291DD4-2011-4ACD-987F-6DA2C0AB3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26" y="677197"/>
            <a:ext cx="6677025" cy="99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D41BAA-1BC5-4CC4-821D-A61D7EB36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391" y="1667797"/>
            <a:ext cx="2762250" cy="204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5D0FF0-3A05-44D1-9407-045BEF49B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526" y="4043516"/>
            <a:ext cx="701992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9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CD5423-8F6D-4E7F-A004-4FC1C9E19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696555"/>
            <a:ext cx="71342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2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10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dcterms:created xsi:type="dcterms:W3CDTF">2019-07-24T20:36:48Z</dcterms:created>
  <dcterms:modified xsi:type="dcterms:W3CDTF">2020-03-27T05:30:31Z</dcterms:modified>
</cp:coreProperties>
</file>